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62" r:id="rId4"/>
    <p:sldId id="259" r:id="rId5"/>
    <p:sldId id="286" r:id="rId6"/>
    <p:sldId id="287" r:id="rId7"/>
    <p:sldId id="291" r:id="rId8"/>
    <p:sldId id="289" r:id="rId9"/>
    <p:sldId id="290" r:id="rId10"/>
    <p:sldId id="288" r:id="rId11"/>
    <p:sldId id="285" r:id="rId12"/>
    <p:sldId id="28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83" r:id="rId25"/>
    <p:sldId id="293" r:id="rId26"/>
    <p:sldId id="292" r:id="rId27"/>
    <p:sldId id="294" r:id="rId28"/>
    <p:sldId id="295" r:id="rId29"/>
    <p:sldId id="296" r:id="rId30"/>
    <p:sldId id="258" r:id="rId3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7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33E"/>
    <a:srgbClr val="1410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 showGuides="1">
      <p:cViewPr varScale="1">
        <p:scale>
          <a:sx n="69" d="100"/>
          <a:sy n="69" d="100"/>
        </p:scale>
        <p:origin x="412" y="44"/>
      </p:cViewPr>
      <p:guideLst>
        <p:guide orient="horz" pos="247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D02073-CC9F-4EE3-A050-2DD599BBD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08728" y="1558925"/>
            <a:ext cx="6482687" cy="2387600"/>
          </a:xfrm>
        </p:spPr>
        <p:txBody>
          <a:bodyPr anchor="ctr"/>
          <a:lstStyle>
            <a:lvl1pPr algn="ctr">
              <a:defRPr sz="6000"/>
            </a:lvl1pPr>
          </a:lstStyle>
          <a:p>
            <a:r>
              <a:rPr lang="pt-BR" dirty="0"/>
              <a:t>Disciplina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89B370-B0E6-4776-A371-C141C0D427B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770270"/>
            <a:ext cx="9144000" cy="528805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Professor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29F633-069F-44C9-988C-58C107FD5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4DCD-1D17-4C16-822D-F3C3647B110D}" type="datetimeFigureOut">
              <a:rPr lang="pt-BR" smtClean="0"/>
              <a:t>02/02/2022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9418797-A86D-4587-8DF9-A45583860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C3A26B-8BA4-4287-B03D-3C03F2999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93AB-BA4B-414E-9A06-4C4C40B9E829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1C087BB-0C2A-46B3-A2C3-90515C5841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03" y="1539780"/>
            <a:ext cx="4217257" cy="240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35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4F7FCD-1D8A-417C-81CD-223786C4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96965" y="1436639"/>
            <a:ext cx="6256835" cy="3018786"/>
          </a:xfrm>
        </p:spPr>
        <p:txBody>
          <a:bodyPr anchor="ctr"/>
          <a:lstStyle>
            <a:lvl1pPr>
              <a:defRPr sz="6000"/>
            </a:lvl1pPr>
          </a:lstStyle>
          <a:p>
            <a:r>
              <a:rPr lang="pt-BR" dirty="0"/>
              <a:t>Nº da aula – nome da aula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8F348D5-2388-446C-B597-1B9973337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67785"/>
            <a:ext cx="10515600" cy="750627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Disciplina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F0C71B-DABB-418D-864D-C1E3E68DA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4DCD-1D17-4C16-822D-F3C3647B110D}" type="datetimeFigureOut">
              <a:rPr lang="pt-BR" smtClean="0"/>
              <a:t>02/02/2022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A918CF0-4752-4ED7-B42A-53E7B3957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37B5885-9C96-42A2-8769-E3E4B9BB6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93AB-BA4B-414E-9A06-4C4C40B9E829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0D76CAD-B265-428F-A9B2-6F6C80EF38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03" y="1539780"/>
            <a:ext cx="4217257" cy="240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115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B6F57-4FD3-41C5-A596-2B1BB9F011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15252"/>
            <a:ext cx="8674290" cy="808355"/>
          </a:xfrm>
        </p:spPr>
        <p:txBody>
          <a:bodyPr/>
          <a:lstStyle>
            <a:lvl1pPr>
              <a:defRPr/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55E9D4-62C2-4175-95BC-EC14B1977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5027"/>
            <a:ext cx="10515600" cy="4511936"/>
          </a:xfrm>
        </p:spPr>
        <p:txBody>
          <a:bodyPr/>
          <a:lstStyle>
            <a:lvl1pPr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defRPr/>
            </a:lvl1pPr>
            <a:lvl2pPr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defRPr/>
            </a:lvl2pPr>
            <a:lvl3pPr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defRPr/>
            </a:lvl3pPr>
            <a:lvl4pPr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defRPr/>
            </a:lvl4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55E2C5-A78F-4371-99E7-DC2927EAD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4DCD-1D17-4C16-822D-F3C3647B110D}" type="datetimeFigureOut">
              <a:rPr lang="pt-BR" smtClean="0"/>
              <a:t>02/02/2022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41F3AE6-564F-461C-B067-686B9428D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B605324-CA48-4136-87BA-BE418C0FF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93AB-BA4B-414E-9A06-4C4C40B9E829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64AC31A-BEB9-4E14-8ABF-30B5B813D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671" y="264382"/>
            <a:ext cx="2297373" cy="131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272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55E9D4-62C2-4175-95BC-EC14B1977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0647"/>
            <a:ext cx="8615082" cy="5706316"/>
          </a:xfrm>
        </p:spPr>
        <p:txBody>
          <a:bodyPr/>
          <a:lstStyle>
            <a:lvl1pPr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defRPr/>
            </a:lvl1pPr>
            <a:lvl2pPr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defRPr/>
            </a:lvl2pPr>
            <a:lvl3pPr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defRPr/>
            </a:lvl3pPr>
            <a:lvl4pPr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defRPr/>
            </a:lvl4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55E2C5-A78F-4371-99E7-DC2927EAD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4DCD-1D17-4C16-822D-F3C3647B110D}" type="datetimeFigureOut">
              <a:rPr lang="pt-BR" smtClean="0"/>
              <a:t>02/02/2022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41F3AE6-564F-461C-B067-686B9428D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B605324-CA48-4136-87BA-BE418C0FF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93AB-BA4B-414E-9A06-4C4C40B9E829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64AC31A-BEB9-4E14-8ABF-30B5B813D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671" y="264382"/>
            <a:ext cx="2297373" cy="131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266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B1EF4-6F5D-4D08-9ABF-C013EDED80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8932B35-DA53-4A6D-A180-152BEDF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4DCD-1D17-4C16-822D-F3C3647B110D}" type="datetimeFigureOut">
              <a:rPr lang="pt-BR" smtClean="0"/>
              <a:t>02/02/2022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9995B34-4510-458A-A2D1-30EF90780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4AE3769-A5E8-476D-887F-36B0460F7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93AB-BA4B-414E-9A06-4C4C40B9E829}" type="slidenum">
              <a:rPr lang="pt-BR" smtClean="0"/>
              <a:t>‹nº›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4D8B313-B5A5-43BA-9EFB-042EEAC756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671" y="264382"/>
            <a:ext cx="2297373" cy="131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497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m 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79AB97B-6718-4833-BFC4-77D5CA06D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4DCD-1D17-4C16-822D-F3C3647B110D}" type="datetimeFigureOut">
              <a:rPr lang="pt-BR" smtClean="0"/>
              <a:t>02/02/2022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DEC228C-CA85-4D53-A496-B29E4782A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85F0C07-77DE-42F3-AF77-6B3C1E73F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93AB-BA4B-414E-9A06-4C4C40B9E829}" type="slidenum">
              <a:rPr lang="pt-BR" smtClean="0"/>
              <a:t>‹nº›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745A182-AAF3-421A-BB57-D6A31F0079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671" y="264382"/>
            <a:ext cx="2297373" cy="131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110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EDBEF02-4C9D-4681-83CE-B2836C28A6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835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3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AEC5ED4-6DD4-4810-B27B-C97E17665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7956"/>
            <a:ext cx="8674290" cy="808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Título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DF63054-5C5F-48CE-898D-80E3B03CC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75469"/>
            <a:ext cx="10515600" cy="4601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F73344-859D-4BF4-BD86-C0F953A481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C4DCD-1D17-4C16-822D-F3C3647B110D}" type="datetimeFigureOut">
              <a:rPr lang="pt-BR" smtClean="0"/>
              <a:t>02/02/2022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B4C4CDF-3409-4745-8494-C071E1503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16557F-570E-4BD5-8610-4FB6CA8FE6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6B93AB-BA4B-414E-9A06-4C4C40B9E8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9844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7" r:id="rId4"/>
    <p:sldLayoutId id="2147483654" r:id="rId5"/>
    <p:sldLayoutId id="2147483656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AtdWAzZFcQ" TargetMode="External"/><Relationship Id="rId2" Type="http://schemas.openxmlformats.org/officeDocument/2006/relationships/hyperlink" Target="https://www.youtube.com/watch?v=EhUQWK8nraY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P-VGIOc3MI" TargetMode="External"/><Relationship Id="rId2" Type="http://schemas.openxmlformats.org/officeDocument/2006/relationships/hyperlink" Target="https://www.youtube.com/watch?v=n91pjbMdnwE" TargetMode="Externa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JGmoghbUeys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crosoft.com/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ndrivelinux.com/universal-usb-installer-easy-as-1-2-3/" TargetMode="External"/><Relationship Id="rId2" Type="http://schemas.openxmlformats.org/officeDocument/2006/relationships/hyperlink" Target="https://gparted.org/download.php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58A5BD2-26DC-45DC-AD20-7BE8C0398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083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Criar </a:t>
            </a:r>
            <a:r>
              <a:rPr lang="pt-BR" dirty="0" err="1" smtClean="0"/>
              <a:t>Pendrive</a:t>
            </a:r>
            <a:r>
              <a:rPr lang="pt-BR" dirty="0" smtClean="0"/>
              <a:t> de boot Windows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6043" y="1785515"/>
            <a:ext cx="11081013" cy="5004851"/>
          </a:xfrm>
        </p:spPr>
        <p:txBody>
          <a:bodyPr>
            <a:normAutofit fontScale="55000" lnSpcReduction="20000"/>
          </a:bodyPr>
          <a:lstStyle/>
          <a:p>
            <a:r>
              <a:rPr lang="pt-BR" sz="4000" dirty="0" smtClean="0"/>
              <a:t>Para criarmos um </a:t>
            </a:r>
            <a:r>
              <a:rPr lang="pt-BR" sz="4000" dirty="0" err="1" smtClean="0"/>
              <a:t>pendrive</a:t>
            </a:r>
            <a:r>
              <a:rPr lang="pt-BR" sz="4000" dirty="0" smtClean="0"/>
              <a:t> de boot no </a:t>
            </a:r>
            <a:r>
              <a:rPr lang="pt-BR" sz="4000" dirty="0" err="1" smtClean="0"/>
              <a:t>ubuntu</a:t>
            </a:r>
            <a:r>
              <a:rPr lang="pt-BR" sz="4000" dirty="0" smtClean="0"/>
              <a:t> devemos abrir o </a:t>
            </a:r>
            <a:r>
              <a:rPr lang="pt-BR" sz="4000" dirty="0" err="1" smtClean="0"/>
              <a:t>app</a:t>
            </a:r>
            <a:r>
              <a:rPr lang="pt-BR" sz="4000" dirty="0" smtClean="0"/>
              <a:t> “</a:t>
            </a:r>
            <a:r>
              <a:rPr lang="pt-BR" sz="4000" dirty="0" err="1" smtClean="0"/>
              <a:t>Make</a:t>
            </a:r>
            <a:r>
              <a:rPr lang="pt-BR" sz="4000" dirty="0" smtClean="0"/>
              <a:t> Startup Disk”.</a:t>
            </a:r>
          </a:p>
          <a:p>
            <a:pPr marL="0" indent="0">
              <a:buNone/>
            </a:pPr>
            <a:endParaRPr lang="pt-BR" sz="4000" dirty="0"/>
          </a:p>
          <a:p>
            <a:r>
              <a:rPr lang="pt-BR" sz="4000" dirty="0" smtClean="0"/>
              <a:t>Selecionar a imagem de ISO que iremos criar o </a:t>
            </a:r>
            <a:r>
              <a:rPr lang="pt-BR" sz="4000" dirty="0" err="1" smtClean="0"/>
              <a:t>pendrive</a:t>
            </a:r>
            <a:r>
              <a:rPr lang="pt-BR" sz="4000" dirty="0" smtClean="0"/>
              <a:t> de boot.</a:t>
            </a:r>
          </a:p>
          <a:p>
            <a:pPr marL="0" indent="0">
              <a:buNone/>
            </a:pPr>
            <a:endParaRPr lang="pt-BR" sz="4000" dirty="0" smtClean="0"/>
          </a:p>
          <a:p>
            <a:r>
              <a:rPr lang="pt-BR" sz="4000" dirty="0" smtClean="0"/>
              <a:t>Clicar em “</a:t>
            </a:r>
            <a:r>
              <a:rPr lang="pt-BR" sz="4000" dirty="0" err="1" smtClean="0"/>
              <a:t>Make</a:t>
            </a:r>
            <a:r>
              <a:rPr lang="pt-BR" sz="4000" dirty="0" smtClean="0"/>
              <a:t> Startup Disk” e aguardar a finalização da criação. </a:t>
            </a:r>
          </a:p>
          <a:p>
            <a:endParaRPr lang="pt-BR" sz="2600" dirty="0"/>
          </a:p>
          <a:p>
            <a:endParaRPr lang="pt-BR" sz="2600" dirty="0" smtClean="0"/>
          </a:p>
          <a:p>
            <a:endParaRPr lang="pt-BR" sz="2600" dirty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/>
              <a:t> </a:t>
            </a:r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233453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Redimensionar Partição Windows</a:t>
            </a:r>
            <a:endParaRPr lang="pt-BR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704354"/>
            <a:ext cx="8765704" cy="1320199"/>
          </a:xfrm>
        </p:spPr>
        <p:txBody>
          <a:bodyPr>
            <a:normAutofit fontScale="92500" lnSpcReduction="20000"/>
          </a:bodyPr>
          <a:lstStyle/>
          <a:p>
            <a:r>
              <a:rPr lang="pt-BR" dirty="0" smtClean="0"/>
              <a:t>No iniciar no canto esquerdo, clicar com o lado direito do mouse e ir em “gerenciamento de disco” conforme imagem abaixo: 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/>
          <a:stretch>
            <a:fillRect/>
          </a:stretch>
        </p:blipFill>
        <p:spPr>
          <a:xfrm>
            <a:off x="2564198" y="3084070"/>
            <a:ext cx="5313710" cy="347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863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Redimensionar Partição Windows</a:t>
            </a:r>
            <a:endParaRPr lang="pt-BR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 txBox="1">
            <a:spLocks/>
          </p:cNvSpPr>
          <p:nvPr/>
        </p:nvSpPr>
        <p:spPr>
          <a:xfrm>
            <a:off x="838199" y="1580574"/>
            <a:ext cx="8744063" cy="33214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/>
              <a:t>No gerenciamento de disco devemos selecionar a partição que iremos redimensionar o tamanho e depois clicar com o lado direito do mouse. </a:t>
            </a:r>
          </a:p>
          <a:p>
            <a:r>
              <a:rPr lang="pt-BR" dirty="0" smtClean="0"/>
              <a:t>Ir em “Diminuir volume” e selecionar a nova quantidade que pretende deixar para o volume atual do Windows, fazendo criar uma nova partição “não alocada” que será onde iremos instalar o sistema operacional Linux.</a:t>
            </a:r>
            <a:endParaRPr lang="pt-BR" dirty="0"/>
          </a:p>
        </p:txBody>
      </p:sp>
      <p:pic>
        <p:nvPicPr>
          <p:cNvPr id="7" name="Imagem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119" y="4977563"/>
            <a:ext cx="5965186" cy="81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449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Criar </a:t>
            </a:r>
            <a:r>
              <a:rPr lang="pt-BR" dirty="0" err="1" smtClean="0"/>
              <a:t>Pendrive</a:t>
            </a:r>
            <a:r>
              <a:rPr lang="pt-BR" dirty="0" smtClean="0"/>
              <a:t> de boot Windows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260"/>
            <a:ext cx="10515600" cy="5100810"/>
          </a:xfrm>
        </p:spPr>
        <p:txBody>
          <a:bodyPr/>
          <a:lstStyle/>
          <a:p>
            <a:r>
              <a:rPr lang="pt-BR" dirty="0" smtClean="0"/>
              <a:t>Feito o download da ISO siga as instruções do link para criar um </a:t>
            </a:r>
            <a:r>
              <a:rPr lang="pt-BR" dirty="0" err="1" smtClean="0"/>
              <a:t>pendrive</a:t>
            </a:r>
            <a:r>
              <a:rPr lang="pt-BR" dirty="0" smtClean="0"/>
              <a:t> de boot com o Windows.  </a:t>
            </a:r>
          </a:p>
          <a:p>
            <a:endParaRPr lang="pt-BR" dirty="0"/>
          </a:p>
          <a:p>
            <a:r>
              <a:rPr lang="pt-BR" dirty="0" smtClean="0"/>
              <a:t>Caso o computador esteja utilizando o sistema operacional </a:t>
            </a:r>
            <a:r>
              <a:rPr lang="pt-BR" dirty="0" err="1" smtClean="0"/>
              <a:t>ubuntu</a:t>
            </a:r>
            <a:r>
              <a:rPr lang="pt-BR" dirty="0" smtClean="0"/>
              <a:t>, utilize o link abaixo para criação do </a:t>
            </a:r>
            <a:r>
              <a:rPr lang="pt-BR" dirty="0" err="1" smtClean="0"/>
              <a:t>pendrive</a:t>
            </a:r>
            <a:r>
              <a:rPr lang="pt-BR" dirty="0" smtClean="0"/>
              <a:t>:</a:t>
            </a:r>
          </a:p>
          <a:p>
            <a:pPr marL="0" indent="0">
              <a:buNone/>
            </a:pPr>
            <a:r>
              <a:rPr lang="pt-BR" dirty="0" smtClean="0"/>
              <a:t>       </a:t>
            </a:r>
            <a:r>
              <a:rPr lang="pt-BR" dirty="0" smtClean="0">
                <a:hlinkClick r:id="rId2"/>
              </a:rPr>
              <a:t>https</a:t>
            </a:r>
            <a:r>
              <a:rPr lang="pt-BR" dirty="0">
                <a:hlinkClick r:id="rId2"/>
              </a:rPr>
              <a:t>://</a:t>
            </a:r>
            <a:r>
              <a:rPr lang="pt-BR" dirty="0" smtClean="0">
                <a:hlinkClick r:id="rId2"/>
              </a:rPr>
              <a:t>www.youtube.com/watch?v=EhUQWK8nraY</a:t>
            </a: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Para criar o </a:t>
            </a:r>
            <a:r>
              <a:rPr lang="pt-BR" dirty="0" err="1" smtClean="0"/>
              <a:t>pendrive</a:t>
            </a:r>
            <a:r>
              <a:rPr lang="pt-BR" dirty="0" smtClean="0"/>
              <a:t> utilizando o sistema operacional Windows, utilize o link abaixo:</a:t>
            </a:r>
          </a:p>
          <a:p>
            <a:pPr marL="0" indent="0">
              <a:buNone/>
            </a:pPr>
            <a:r>
              <a:rPr lang="pt-BR" dirty="0" smtClean="0"/>
              <a:t>        </a:t>
            </a:r>
            <a:r>
              <a:rPr lang="pt-BR" dirty="0" smtClean="0">
                <a:hlinkClick r:id="rId3"/>
              </a:rPr>
              <a:t>https</a:t>
            </a:r>
            <a:r>
              <a:rPr lang="pt-BR" dirty="0">
                <a:hlinkClick r:id="rId3"/>
              </a:rPr>
              <a:t>://</a:t>
            </a:r>
            <a:r>
              <a:rPr lang="pt-BR" dirty="0" smtClean="0">
                <a:hlinkClick r:id="rId3"/>
              </a:rPr>
              <a:t>www.youtube.com/watch?v=eAtdWAzZFcQ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2826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Instalação do Windows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/>
          <a:lstStyle/>
          <a:p>
            <a:r>
              <a:rPr lang="pt-BR" dirty="0"/>
              <a:t>Com o </a:t>
            </a:r>
            <a:r>
              <a:rPr lang="pt-BR" dirty="0" err="1"/>
              <a:t>pendrive</a:t>
            </a:r>
            <a:r>
              <a:rPr lang="pt-BR" dirty="0"/>
              <a:t> de boot criado, reinicie o computador e entre nas configurações da placa mãe</a:t>
            </a:r>
            <a:r>
              <a:rPr lang="pt-BR" dirty="0" smtClean="0"/>
              <a:t>.</a:t>
            </a:r>
          </a:p>
          <a:p>
            <a:r>
              <a:rPr lang="pt-BR" dirty="0"/>
              <a:t>Altere a ordem de boot colocando o pen drive em primeira opção ou apenas selecione o boot pelo pen drive.</a:t>
            </a:r>
          </a:p>
          <a:p>
            <a:r>
              <a:rPr lang="pt-BR" dirty="0"/>
              <a:t>O computador será reiniciado. Verifique se o boot foi dado pelo pen drive.</a:t>
            </a:r>
          </a:p>
          <a:p>
            <a:r>
              <a:rPr lang="pt-BR" dirty="0"/>
              <a:t>Siga as instruções </a:t>
            </a:r>
            <a:r>
              <a:rPr lang="pt-BR" dirty="0" smtClean="0"/>
              <a:t>nos próximos slides </a:t>
            </a:r>
            <a:r>
              <a:rPr lang="pt-BR" dirty="0"/>
              <a:t>para realizar a nova instalação </a:t>
            </a:r>
            <a:r>
              <a:rPr lang="pt-BR" dirty="0" smtClean="0"/>
              <a:t>do Windows.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92586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Instalação do Windows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/>
          <a:lstStyle/>
          <a:p>
            <a:r>
              <a:rPr lang="pt-BR" dirty="0" smtClean="0"/>
              <a:t>Selecionar o idioma de acordo esta na imagem abaixo e clicar em avançar.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239" y="2274094"/>
            <a:ext cx="5313522" cy="430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23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Instalação do Windows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/>
          <a:lstStyle/>
          <a:p>
            <a:r>
              <a:rPr lang="pt-BR" dirty="0" smtClean="0"/>
              <a:t>Selecionar a instalação personalizada.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938" y="2344940"/>
            <a:ext cx="5264540" cy="430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294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Instalação do Windows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/>
          <a:lstStyle/>
          <a:p>
            <a:r>
              <a:rPr lang="pt-BR" dirty="0" smtClean="0"/>
              <a:t>Selecionar a instalação personalizada.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938" y="2344940"/>
            <a:ext cx="5264540" cy="430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1419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Instalação do Windows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5195323" cy="5034840"/>
          </a:xfrm>
        </p:spPr>
        <p:txBody>
          <a:bodyPr>
            <a:normAutofit fontScale="85000" lnSpcReduction="10000"/>
          </a:bodyPr>
          <a:lstStyle/>
          <a:p>
            <a:r>
              <a:rPr lang="pt-BR" dirty="0" smtClean="0"/>
              <a:t>Conforme imagem abaixo chegou na etapa de criar as partições.</a:t>
            </a:r>
          </a:p>
          <a:p>
            <a:r>
              <a:rPr lang="pt-BR" dirty="0" smtClean="0"/>
              <a:t>Se clicarmos em novo, criara as partições automáticas e para instalarmos o Windows iremos selecionar a partição primaria.</a:t>
            </a:r>
          </a:p>
          <a:p>
            <a:r>
              <a:rPr lang="pt-BR" dirty="0" smtClean="0"/>
              <a:t>Caso queira fazer um dual boot com o Linux, temos a opção nesse passo de criar uma partição primaria menor e posteriormente criar outra partição para instalarmos o sistema Linux.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3523" y="1834210"/>
            <a:ext cx="5937432" cy="464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466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Instalação do Windows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5346174" cy="4913523"/>
          </a:xfrm>
        </p:spPr>
        <p:txBody>
          <a:bodyPr/>
          <a:lstStyle/>
          <a:p>
            <a:r>
              <a:rPr lang="pt-BR" dirty="0" smtClean="0"/>
              <a:t>Após executarmos os procedimentos ira aparecer essa tela de instalação, onde, devemos aguardar o processo finalizar e posteriormente iremos ao passo de inicialização do Windows e configuração.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374" y="1712241"/>
            <a:ext cx="5034247" cy="412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535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40F8B2-F1C3-4EDD-AAE6-13E790A0A2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Sistemas Operacionais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0B83826-28F9-4226-8978-BEAFA03145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Matheus Nunes Oliveira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25986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Instalação do Windows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/>
          <a:lstStyle/>
          <a:p>
            <a:r>
              <a:rPr lang="pt-BR" dirty="0" smtClean="0"/>
              <a:t>Selecionar a região e clicar em sim conforme imagem abaixo.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615" y="2364455"/>
            <a:ext cx="5571537" cy="405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90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Instalação do Windows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/>
          <a:lstStyle/>
          <a:p>
            <a:r>
              <a:rPr lang="pt-BR" dirty="0" smtClean="0"/>
              <a:t>Selecionar o layout do teclado e clicar em sim conforme imagem abaixo.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110" y="2767205"/>
            <a:ext cx="4756469" cy="375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739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Instalação do Windows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/>
          <a:lstStyle/>
          <a:p>
            <a:r>
              <a:rPr lang="pt-BR" dirty="0" smtClean="0"/>
              <a:t>Selecionar o layout do teclado e clicar em sim conforme imagem abaixo.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110" y="2767205"/>
            <a:ext cx="4756469" cy="375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4426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Instalação do Windows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/>
          <a:lstStyle/>
          <a:p>
            <a:r>
              <a:rPr lang="pt-BR" dirty="0" smtClean="0"/>
              <a:t>Seguir os outros passos básicos da inicialização junto ao professor e posteriormente podemos começar a utilizar o sistema operacional Windows.</a:t>
            </a:r>
          </a:p>
          <a:p>
            <a:endParaRPr lang="pt-BR" dirty="0" smtClean="0"/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2924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SYSPREP - </a:t>
            </a:r>
            <a:r>
              <a:rPr lang="pt-BR" dirty="0" err="1" smtClean="0"/>
              <a:t>Imagam</a:t>
            </a:r>
            <a:r>
              <a:rPr lang="pt-BR" dirty="0" smtClean="0"/>
              <a:t> personalizada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>
            <a:normAutofit/>
          </a:bodyPr>
          <a:lstStyle/>
          <a:p>
            <a:r>
              <a:rPr lang="pt-BR" dirty="0" smtClean="0"/>
              <a:t>Por que usar </a:t>
            </a:r>
            <a:r>
              <a:rPr lang="pt-BR" dirty="0" err="1" smtClean="0"/>
              <a:t>Sysprep</a:t>
            </a:r>
            <a:r>
              <a:rPr lang="pt-BR" dirty="0" smtClean="0"/>
              <a:t> ?</a:t>
            </a:r>
          </a:p>
          <a:p>
            <a:pPr marL="0" indent="0">
              <a:buNone/>
            </a:pPr>
            <a:endParaRPr lang="pt-BR" dirty="0" smtClean="0"/>
          </a:p>
          <a:p>
            <a:r>
              <a:rPr lang="pt-BR" dirty="0" smtClean="0"/>
              <a:t>Imagine uma empresa que tem uma rede com 300 computadores e todos os computadores tem que ter atualizações, </a:t>
            </a:r>
            <a:r>
              <a:rPr lang="pt-BR" dirty="0" err="1" smtClean="0"/>
              <a:t>anti-vírus</a:t>
            </a:r>
            <a:r>
              <a:rPr lang="pt-BR" dirty="0" smtClean="0"/>
              <a:t>, pacote office etc. Você gastaria um bom tempo instalando um de cada vez. </a:t>
            </a:r>
          </a:p>
          <a:p>
            <a:pPr marL="0" indent="0">
              <a:buNone/>
            </a:pPr>
            <a:endParaRPr lang="pt-BR" dirty="0" smtClean="0"/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9383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SYSPREP - </a:t>
            </a:r>
            <a:r>
              <a:rPr lang="pt-BR" dirty="0" err="1" smtClean="0"/>
              <a:t>Imagam</a:t>
            </a:r>
            <a:r>
              <a:rPr lang="pt-BR" dirty="0" smtClean="0"/>
              <a:t> personalizada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>
            <a:normAutofit/>
          </a:bodyPr>
          <a:lstStyle/>
          <a:p>
            <a:r>
              <a:rPr lang="pt-BR" dirty="0" smtClean="0"/>
              <a:t>Como criar uma imagem personalizada ?</a:t>
            </a:r>
          </a:p>
          <a:p>
            <a:pPr marL="0" indent="0">
              <a:buNone/>
            </a:pPr>
            <a:endParaRPr lang="pt-BR" dirty="0" smtClean="0"/>
          </a:p>
          <a:p>
            <a:r>
              <a:rPr lang="pt-BR" dirty="0" smtClean="0"/>
              <a:t>Existem vários modos de criar imagem personalizadas do Windows. Abaixo temos dois vídeos de um modo de criação de imagem personalizada (</a:t>
            </a:r>
            <a:r>
              <a:rPr lang="pt-BR" dirty="0" err="1" smtClean="0"/>
              <a:t>Sysprep</a:t>
            </a:r>
            <a:r>
              <a:rPr lang="pt-BR" dirty="0" smtClean="0"/>
              <a:t>). 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 smtClean="0"/>
              <a:t>VIDEO 01</a:t>
            </a:r>
            <a:r>
              <a:rPr lang="pt-BR" dirty="0"/>
              <a:t>: </a:t>
            </a:r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www.youtube.com/watch?v=n91pjbMdnwE</a:t>
            </a:r>
            <a:r>
              <a:rPr lang="pt-BR" dirty="0" smtClean="0"/>
              <a:t> VIDEO 02: </a:t>
            </a:r>
            <a:r>
              <a:rPr lang="pt-BR" u="sng" dirty="0">
                <a:hlinkClick r:id="rId3"/>
              </a:rPr>
              <a:t>https://www.youtube.com/watch?v=vP-VGIOc3MI</a:t>
            </a: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931726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SYSPREP - </a:t>
            </a:r>
            <a:r>
              <a:rPr lang="pt-BR" dirty="0" err="1" smtClean="0"/>
              <a:t>Imagam</a:t>
            </a:r>
            <a:r>
              <a:rPr lang="pt-BR" dirty="0" smtClean="0"/>
              <a:t> personalizada 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>
            <a:normAutofit/>
          </a:bodyPr>
          <a:lstStyle/>
          <a:p>
            <a:r>
              <a:rPr lang="pt-BR" dirty="0" smtClean="0"/>
              <a:t>O </a:t>
            </a:r>
            <a:r>
              <a:rPr lang="pt-BR" dirty="0" err="1" smtClean="0"/>
              <a:t>sysprep</a:t>
            </a:r>
            <a:r>
              <a:rPr lang="pt-BR" dirty="0" smtClean="0"/>
              <a:t> prepara uma </a:t>
            </a:r>
            <a:r>
              <a:rPr lang="pt-BR" dirty="0" err="1" smtClean="0"/>
              <a:t>instação</a:t>
            </a:r>
            <a:r>
              <a:rPr lang="pt-BR" dirty="0" smtClean="0"/>
              <a:t> Windows cliente ou Windows Server. </a:t>
            </a:r>
          </a:p>
          <a:p>
            <a:r>
              <a:rPr lang="pt-BR" dirty="0" smtClean="0"/>
              <a:t>Ele remove informações especificas do computador, gerando uma imagem generalizada.</a:t>
            </a:r>
          </a:p>
          <a:p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46525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Clone HD - SSD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>
            <a:normAutofit/>
          </a:bodyPr>
          <a:lstStyle/>
          <a:p>
            <a:r>
              <a:rPr lang="pt-BR" dirty="0" smtClean="0"/>
              <a:t>O que é uma clonagem no HD ?</a:t>
            </a:r>
          </a:p>
          <a:p>
            <a:endParaRPr lang="pt-BR" dirty="0"/>
          </a:p>
          <a:p>
            <a:r>
              <a:rPr lang="pt-BR" dirty="0" smtClean="0"/>
              <a:t>É uma copia exata de todos os arquivos de um disco, isso inclui os dados necessários para fazer o “boot” do clone. Assim é possível iniciar o sistema operacional a partir do drive clonado ou coloca-lo em um Computador compatível. </a:t>
            </a:r>
          </a:p>
          <a:p>
            <a:r>
              <a:rPr lang="pt-BR" dirty="0" smtClean="0"/>
              <a:t>Para criar essa cópia, você precisa de uma gaveta USB compatível com o disco rígido que será instalado no portátil e de um software capaz de realizar a clonagem. </a:t>
            </a:r>
          </a:p>
          <a:p>
            <a:endParaRPr lang="pt-BR" dirty="0" smtClean="0"/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556708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Clone HD - SSD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>
            <a:normAutofit/>
          </a:bodyPr>
          <a:lstStyle/>
          <a:p>
            <a:r>
              <a:rPr lang="pt-BR" dirty="0" smtClean="0"/>
              <a:t>Por que Clonar um HD ?</a:t>
            </a:r>
          </a:p>
          <a:p>
            <a:endParaRPr lang="pt-BR" dirty="0"/>
          </a:p>
          <a:p>
            <a:r>
              <a:rPr lang="pt-BR" dirty="0" smtClean="0"/>
              <a:t>Diante as necessidades de um ambiente coorporativo, a clonagem de HD na PADO nos trouxe uma facilidade de substituição de HDs antigos de maquinas na fabrica para </a:t>
            </a:r>
            <a:r>
              <a:rPr lang="pt-BR" dirty="0" err="1" smtClean="0"/>
              <a:t>SSDs</a:t>
            </a:r>
            <a:r>
              <a:rPr lang="pt-BR" dirty="0" smtClean="0"/>
              <a:t>, logo, trazendo uma segurança maior para os arquivos e sistemas que continham no HDs antigos e inseguros, também garantindo uma rapidez maior para os sistemas operados pelos usuários. </a:t>
            </a:r>
          </a:p>
          <a:p>
            <a:endParaRPr lang="pt-BR" dirty="0" smtClean="0"/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45318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Clone HD - SSD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3546"/>
            <a:ext cx="10515600" cy="4913523"/>
          </a:xfrm>
        </p:spPr>
        <p:txBody>
          <a:bodyPr>
            <a:normAutofit/>
          </a:bodyPr>
          <a:lstStyle/>
          <a:p>
            <a:r>
              <a:rPr lang="pt-BR" dirty="0" smtClean="0"/>
              <a:t>Temos alguns softwares para realizarmos a clonagem de HD, sendo eles, </a:t>
            </a:r>
            <a:r>
              <a:rPr lang="pt-BR" dirty="0" err="1" smtClean="0"/>
              <a:t>clonezilla</a:t>
            </a:r>
            <a:r>
              <a:rPr lang="pt-BR" dirty="0" smtClean="0"/>
              <a:t>, </a:t>
            </a:r>
            <a:r>
              <a:rPr lang="pt-BR" dirty="0" err="1" smtClean="0"/>
              <a:t>Macrium</a:t>
            </a:r>
            <a:r>
              <a:rPr lang="pt-BR" dirty="0" smtClean="0"/>
              <a:t> </a:t>
            </a:r>
            <a:r>
              <a:rPr lang="pt-BR" dirty="0" err="1" smtClean="0"/>
              <a:t>Reflect</a:t>
            </a:r>
            <a:r>
              <a:rPr lang="pt-BR" dirty="0" smtClean="0"/>
              <a:t> 7 </a:t>
            </a:r>
            <a:r>
              <a:rPr lang="pt-BR" dirty="0" err="1" smtClean="0"/>
              <a:t>Free</a:t>
            </a:r>
            <a:r>
              <a:rPr lang="pt-BR" dirty="0" smtClean="0"/>
              <a:t> </a:t>
            </a:r>
            <a:r>
              <a:rPr lang="pt-BR" dirty="0" err="1" smtClean="0"/>
              <a:t>Edition</a:t>
            </a:r>
            <a:r>
              <a:rPr lang="pt-BR" dirty="0" smtClean="0"/>
              <a:t> e </a:t>
            </a:r>
            <a:r>
              <a:rPr lang="pt-BR" dirty="0" err="1" smtClean="0"/>
              <a:t>Acronis</a:t>
            </a:r>
            <a:r>
              <a:rPr lang="pt-BR" dirty="0" smtClean="0"/>
              <a:t> </a:t>
            </a:r>
            <a:r>
              <a:rPr lang="pt-BR" dirty="0" err="1" smtClean="0"/>
              <a:t>True</a:t>
            </a:r>
            <a:r>
              <a:rPr lang="pt-BR" dirty="0" smtClean="0"/>
              <a:t> </a:t>
            </a:r>
            <a:r>
              <a:rPr lang="pt-BR" dirty="0" err="1" smtClean="0"/>
              <a:t>Image</a:t>
            </a:r>
            <a:r>
              <a:rPr lang="pt-BR" dirty="0" smtClean="0"/>
              <a:t> etc.</a:t>
            </a:r>
          </a:p>
          <a:p>
            <a:endParaRPr lang="pt-BR" dirty="0"/>
          </a:p>
          <a:p>
            <a:r>
              <a:rPr lang="pt-BR" dirty="0" smtClean="0"/>
              <a:t>Abaixo temos um vídeo de como fazermos uma clonagem de HD, ressalto, que nesse vídeo é utilizado um software de vários outros que existem e que são possíveis para fazer a clonagem de HD.</a:t>
            </a:r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smtClean="0"/>
              <a:t> </a:t>
            </a:r>
            <a:r>
              <a:rPr lang="pt-BR" dirty="0" smtClean="0">
                <a:hlinkClick r:id="rId2"/>
              </a:rPr>
              <a:t>https</a:t>
            </a:r>
            <a:r>
              <a:rPr lang="pt-BR">
                <a:hlinkClick r:id="rId2"/>
              </a:rPr>
              <a:t>://</a:t>
            </a:r>
            <a:r>
              <a:rPr lang="pt-BR" smtClean="0">
                <a:hlinkClick r:id="rId2"/>
              </a:rPr>
              <a:t>www.youtube.com/watch?v=JGmoghbUeys</a:t>
            </a:r>
            <a:endParaRPr lang="pt-BR" smtClean="0"/>
          </a:p>
          <a:p>
            <a:pPr marL="0" indent="0">
              <a:buNone/>
            </a:pPr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5190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0EFB04-F3D6-4642-A5E8-95E545219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6129" y="968961"/>
            <a:ext cx="7279762" cy="3998824"/>
          </a:xfrm>
        </p:spPr>
        <p:txBody>
          <a:bodyPr>
            <a:normAutofit/>
          </a:bodyPr>
          <a:lstStyle/>
          <a:p>
            <a:r>
              <a:rPr lang="pt-BR" sz="5000" dirty="0" smtClean="0"/>
              <a:t>AULA 02 – </a:t>
            </a:r>
            <a:r>
              <a:rPr lang="pt-BR" sz="5000" dirty="0"/>
              <a:t>Redimensionamento do HD e instalação de dual </a:t>
            </a:r>
            <a:r>
              <a:rPr lang="pt-BR" sz="5000" dirty="0" smtClean="0"/>
              <a:t>boot </a:t>
            </a:r>
            <a:endParaRPr lang="pt-BR" sz="500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B596754-38D7-4BF7-9BCD-43ED1D6C35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Sistemas Operacionais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57178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58A5BD2-26DC-45DC-AD20-7BE8C0398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86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Download do Windows 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Para fazer o download do Windows, acesse a pagina </a:t>
            </a:r>
            <a:r>
              <a:rPr lang="pt-BR" dirty="0"/>
              <a:t>a seguir </a:t>
            </a:r>
            <a:r>
              <a:rPr lang="pt-BR" dirty="0">
                <a:hlinkClick r:id="rId2"/>
              </a:rPr>
              <a:t>https://www.microsoft.com</a:t>
            </a:r>
            <a:r>
              <a:rPr lang="pt-BR" dirty="0" smtClean="0">
                <a:hlinkClick r:id="rId2"/>
              </a:rPr>
              <a:t>/</a:t>
            </a:r>
            <a:r>
              <a:rPr lang="pt-BR" dirty="0" smtClean="0"/>
              <a:t> e se cadastre para comprar  o sistema operacional e posteriormente fazer o download do mesmo. </a:t>
            </a:r>
          </a:p>
          <a:p>
            <a:r>
              <a:rPr lang="pt-BR" dirty="0" smtClean="0"/>
              <a:t>Por ser um sistema operacional de licenciamento pago, iremos utilizar a ISO do Windows 10 que é utilizado nos computadores da PADO. </a:t>
            </a:r>
          </a:p>
          <a:p>
            <a:r>
              <a:rPr lang="pt-BR" dirty="0" smtClean="0"/>
              <a:t>Acessar o </a:t>
            </a:r>
            <a:r>
              <a:rPr lang="pt-BR" dirty="0" err="1" smtClean="0"/>
              <a:t>google</a:t>
            </a:r>
            <a:r>
              <a:rPr lang="pt-BR" dirty="0" smtClean="0"/>
              <a:t> </a:t>
            </a:r>
            <a:r>
              <a:rPr lang="pt-BR" dirty="0" err="1" smtClean="0"/>
              <a:t>classroom</a:t>
            </a:r>
            <a:r>
              <a:rPr lang="pt-BR" dirty="0" smtClean="0"/>
              <a:t> e fazer download da ISO.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36881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Redimensionar a partição do Linux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260"/>
            <a:ext cx="10515600" cy="5100810"/>
          </a:xfrm>
        </p:spPr>
        <p:txBody>
          <a:bodyPr>
            <a:normAutofit fontScale="92500" lnSpcReduction="20000"/>
          </a:bodyPr>
          <a:lstStyle/>
          <a:p>
            <a:endParaRPr lang="pt-BR" dirty="0" smtClean="0"/>
          </a:p>
          <a:p>
            <a:endParaRPr lang="pt-BR" dirty="0"/>
          </a:p>
          <a:p>
            <a:r>
              <a:rPr lang="pt-BR" dirty="0" smtClean="0"/>
              <a:t>Primeiramente devemos fazer o download do software “</a:t>
            </a:r>
            <a:r>
              <a:rPr lang="pt-BR" dirty="0" err="1" smtClean="0"/>
              <a:t>Gparted</a:t>
            </a:r>
            <a:r>
              <a:rPr lang="pt-BR" dirty="0" smtClean="0"/>
              <a:t> Live no Windows através do site abaixo. </a:t>
            </a:r>
          </a:p>
          <a:p>
            <a:pPr marL="0" indent="0">
              <a:buNone/>
            </a:pPr>
            <a:r>
              <a:rPr lang="pt-BR" dirty="0"/>
              <a:t>  	</a:t>
            </a:r>
            <a:r>
              <a:rPr lang="pt-BR" dirty="0" smtClean="0"/>
              <a:t>       </a:t>
            </a:r>
            <a:r>
              <a:rPr lang="pt-BR" dirty="0" smtClean="0">
                <a:hlinkClick r:id="rId2"/>
              </a:rPr>
              <a:t>https</a:t>
            </a:r>
            <a:r>
              <a:rPr lang="pt-BR" dirty="0">
                <a:hlinkClick r:id="rId2"/>
              </a:rPr>
              <a:t>://</a:t>
            </a:r>
            <a:r>
              <a:rPr lang="pt-BR" dirty="0" smtClean="0">
                <a:hlinkClick r:id="rId2"/>
              </a:rPr>
              <a:t>gparted.org/download.php</a:t>
            </a:r>
            <a:endParaRPr lang="pt-BR" dirty="0" smtClean="0"/>
          </a:p>
          <a:p>
            <a:r>
              <a:rPr lang="pt-BR" dirty="0" smtClean="0"/>
              <a:t>Fazer download do software “universal – </a:t>
            </a:r>
            <a:r>
              <a:rPr lang="pt-BR" dirty="0" err="1" smtClean="0"/>
              <a:t>usb</a:t>
            </a:r>
            <a:r>
              <a:rPr lang="pt-BR" dirty="0" smtClean="0"/>
              <a:t> – </a:t>
            </a:r>
            <a:r>
              <a:rPr lang="pt-BR" dirty="0" err="1" smtClean="0"/>
              <a:t>installer</a:t>
            </a:r>
            <a:r>
              <a:rPr lang="pt-BR" dirty="0" smtClean="0"/>
              <a:t>” no Windows através do site abaixo: </a:t>
            </a:r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>
                <a:hlinkClick r:id="rId3"/>
              </a:rPr>
              <a:t>https</a:t>
            </a:r>
            <a:r>
              <a:rPr lang="pt-BR" dirty="0">
                <a:hlinkClick r:id="rId3"/>
              </a:rPr>
              <a:t>://www.pendrivelinux.com/universal-usb-installer-easy-as-1-2-3</a:t>
            </a:r>
            <a:r>
              <a:rPr lang="pt-BR" dirty="0" smtClean="0">
                <a:hlinkClick r:id="rId3"/>
              </a:rPr>
              <a:t>/</a:t>
            </a:r>
            <a:endParaRPr lang="pt-BR" dirty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137653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Redimensionar a partição do Linux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8606"/>
            <a:ext cx="10515600" cy="3208516"/>
          </a:xfrm>
        </p:spPr>
        <p:txBody>
          <a:bodyPr>
            <a:normAutofit fontScale="92500" lnSpcReduction="20000"/>
          </a:bodyPr>
          <a:lstStyle/>
          <a:p>
            <a:r>
              <a:rPr lang="pt-BR" sz="2600" dirty="0" smtClean="0"/>
              <a:t>Abrir o :</a:t>
            </a:r>
            <a:r>
              <a:rPr lang="pt-BR" sz="2600" dirty="0" err="1" smtClean="0"/>
              <a:t>app</a:t>
            </a:r>
            <a:r>
              <a:rPr lang="pt-BR" sz="2600" dirty="0" smtClean="0"/>
              <a:t> “universal – </a:t>
            </a:r>
            <a:r>
              <a:rPr lang="pt-BR" sz="2600" dirty="0" err="1" smtClean="0"/>
              <a:t>usb</a:t>
            </a:r>
            <a:r>
              <a:rPr lang="pt-BR" sz="2600" dirty="0" smtClean="0"/>
              <a:t> – </a:t>
            </a:r>
            <a:r>
              <a:rPr lang="pt-BR" sz="2600" dirty="0" err="1" smtClean="0"/>
              <a:t>installer</a:t>
            </a:r>
            <a:r>
              <a:rPr lang="pt-BR" sz="2600" dirty="0" smtClean="0"/>
              <a:t>” e fazer o </a:t>
            </a:r>
            <a:r>
              <a:rPr lang="pt-BR" sz="2600" dirty="0" err="1" smtClean="0"/>
              <a:t>pendrive</a:t>
            </a:r>
            <a:r>
              <a:rPr lang="pt-BR" sz="2600" dirty="0" smtClean="0"/>
              <a:t> de </a:t>
            </a:r>
            <a:r>
              <a:rPr lang="pt-BR" sz="2600" dirty="0" err="1" smtClean="0"/>
              <a:t>bot</a:t>
            </a:r>
            <a:r>
              <a:rPr lang="pt-BR" sz="2600" dirty="0" smtClean="0"/>
              <a:t> do “</a:t>
            </a:r>
            <a:r>
              <a:rPr lang="pt-BR" sz="2600" dirty="0" err="1" smtClean="0"/>
              <a:t>Gparted</a:t>
            </a:r>
            <a:r>
              <a:rPr lang="pt-BR" sz="2600" dirty="0" smtClean="0"/>
              <a:t>” conforme imagem abaixo:</a:t>
            </a:r>
          </a:p>
          <a:p>
            <a:endParaRPr lang="pt-BR" dirty="0" smtClean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/>
              <a:t> </a:t>
            </a:r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/>
              <a:t>    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80585"/>
            <a:ext cx="4652991" cy="3692454"/>
          </a:xfrm>
          <a:prstGeom prst="rect">
            <a:avLst/>
          </a:prstGeom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 txBox="1">
            <a:spLocks/>
          </p:cNvSpPr>
          <p:nvPr/>
        </p:nvSpPr>
        <p:spPr>
          <a:xfrm>
            <a:off x="5622540" y="2880585"/>
            <a:ext cx="5599910" cy="355930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400" dirty="0" smtClean="0"/>
              <a:t>Clicar em </a:t>
            </a:r>
            <a:r>
              <a:rPr lang="pt-BR" sz="3400" dirty="0" err="1" smtClean="0"/>
              <a:t>create</a:t>
            </a:r>
            <a:r>
              <a:rPr lang="pt-BR" sz="3400" dirty="0" smtClean="0"/>
              <a:t> e aguardar a finalização. </a:t>
            </a:r>
          </a:p>
          <a:p>
            <a:r>
              <a:rPr lang="pt-BR" sz="3400" dirty="0" smtClean="0"/>
              <a:t>Reiniciar o computador e selecionar o boot através do </a:t>
            </a:r>
            <a:r>
              <a:rPr lang="pt-BR" sz="3400" dirty="0" err="1" smtClean="0"/>
              <a:t>pendrive</a:t>
            </a:r>
            <a:r>
              <a:rPr lang="pt-BR" sz="3400" dirty="0" smtClean="0"/>
              <a:t> do “</a:t>
            </a:r>
            <a:r>
              <a:rPr lang="pt-BR" sz="3400" dirty="0" err="1" smtClean="0"/>
              <a:t>Gparted</a:t>
            </a:r>
            <a:r>
              <a:rPr lang="pt-BR" sz="3400" dirty="0" smtClean="0"/>
              <a:t>” que foi criado.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 smtClean="0"/>
              <a:t>  </a:t>
            </a:r>
          </a:p>
          <a:p>
            <a:endParaRPr lang="pt-BR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pt-BR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 smtClean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2345531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Redimensionar a partição do Linux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8771116" cy="4658570"/>
          </a:xfrm>
        </p:spPr>
        <p:txBody>
          <a:bodyPr>
            <a:normAutofit lnSpcReduction="10000"/>
          </a:bodyPr>
          <a:lstStyle/>
          <a:p>
            <a:r>
              <a:rPr lang="pt-BR" sz="2600" dirty="0" smtClean="0"/>
              <a:t>Quando inicializar o boot através do “</a:t>
            </a:r>
            <a:r>
              <a:rPr lang="pt-BR" sz="2600" dirty="0" err="1" smtClean="0"/>
              <a:t>Gparted</a:t>
            </a:r>
            <a:r>
              <a:rPr lang="pt-BR" sz="2600" dirty="0" smtClean="0"/>
              <a:t>”. Devemos dar “</a:t>
            </a:r>
            <a:r>
              <a:rPr lang="pt-BR" sz="2600" dirty="0" err="1"/>
              <a:t>E</a:t>
            </a:r>
            <a:r>
              <a:rPr lang="pt-BR" sz="2600" dirty="0" err="1" smtClean="0"/>
              <a:t>nter</a:t>
            </a:r>
            <a:r>
              <a:rPr lang="pt-BR" sz="2600" dirty="0" smtClean="0"/>
              <a:t>” na primeira opção “</a:t>
            </a:r>
            <a:r>
              <a:rPr lang="pt-BR" sz="2600" dirty="0" err="1" smtClean="0"/>
              <a:t>Gparted</a:t>
            </a:r>
            <a:r>
              <a:rPr lang="pt-BR" sz="2600" dirty="0" smtClean="0"/>
              <a:t> Live (Default Settings)”.</a:t>
            </a:r>
          </a:p>
          <a:p>
            <a:endParaRPr lang="pt-BR" sz="2600" dirty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/>
              <a:t> </a:t>
            </a:r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/>
              <a:t>    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287" y="3497451"/>
            <a:ext cx="6348941" cy="2329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976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Redimensionar a partição do Linux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1263"/>
            <a:ext cx="5016124" cy="3159821"/>
          </a:xfrm>
        </p:spPr>
        <p:txBody>
          <a:bodyPr>
            <a:normAutofit fontScale="85000" lnSpcReduction="20000"/>
          </a:bodyPr>
          <a:lstStyle/>
          <a:p>
            <a:r>
              <a:rPr lang="pt-BR" sz="2600" dirty="0" smtClean="0"/>
              <a:t>Ir na opção “</a:t>
            </a:r>
            <a:r>
              <a:rPr lang="pt-BR" sz="2600" dirty="0" err="1" smtClean="0"/>
              <a:t>Don’t</a:t>
            </a:r>
            <a:r>
              <a:rPr lang="pt-BR" sz="2600" dirty="0" smtClean="0"/>
              <a:t> </a:t>
            </a:r>
            <a:r>
              <a:rPr lang="pt-BR" sz="2600" dirty="0" err="1" smtClean="0"/>
              <a:t>touch</a:t>
            </a:r>
            <a:r>
              <a:rPr lang="pt-BR" sz="2600" dirty="0" smtClean="0"/>
              <a:t> </a:t>
            </a:r>
            <a:r>
              <a:rPr lang="pt-BR" sz="2600" dirty="0" err="1" smtClean="0"/>
              <a:t>keymap</a:t>
            </a:r>
            <a:r>
              <a:rPr lang="pt-BR" sz="2600" dirty="0" smtClean="0"/>
              <a:t>”.</a:t>
            </a:r>
          </a:p>
          <a:p>
            <a:endParaRPr lang="pt-BR" sz="2600" dirty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/>
              <a:t> </a:t>
            </a:r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/>
              <a:t>    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824" y="2304429"/>
            <a:ext cx="4350201" cy="1845540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 txBox="1">
            <a:spLocks/>
          </p:cNvSpPr>
          <p:nvPr/>
        </p:nvSpPr>
        <p:spPr>
          <a:xfrm>
            <a:off x="6790818" y="2570058"/>
            <a:ext cx="5016124" cy="3159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600" dirty="0" smtClean="0"/>
              <a:t>Selecionar a linguagem. </a:t>
            </a:r>
          </a:p>
          <a:p>
            <a:pPr marL="0" indent="0">
              <a:buNone/>
            </a:pPr>
            <a:endParaRPr lang="pt-BR" sz="26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pt-BR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 smtClean="0"/>
              <a:t>  </a:t>
            </a:r>
          </a:p>
          <a:p>
            <a:endParaRPr lang="pt-BR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pt-BR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 smtClean="0"/>
              <a:t>     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5898" y="2997501"/>
            <a:ext cx="4644797" cy="3511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62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47B3BC-372F-4BEC-9750-3A1F638D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Redimensionar a partição do Linux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6336"/>
            <a:ext cx="7921644" cy="4691034"/>
          </a:xfrm>
        </p:spPr>
        <p:txBody>
          <a:bodyPr>
            <a:normAutofit fontScale="70000" lnSpcReduction="20000"/>
          </a:bodyPr>
          <a:lstStyle/>
          <a:p>
            <a:r>
              <a:rPr lang="pt-BR" sz="2600" dirty="0" smtClean="0"/>
              <a:t>Quando abrir o gerenciamento de disco, devemos selecionar a partição que vamos redimensionar e depois clicar com o lado direito do mouse. </a:t>
            </a:r>
          </a:p>
          <a:p>
            <a:r>
              <a:rPr lang="pt-BR" sz="2600" dirty="0" smtClean="0"/>
              <a:t>Ir em Redimensionar/Mover e posteriormente diminuir o volume do partição, conforme imagem abaixo. </a:t>
            </a:r>
          </a:p>
          <a:p>
            <a:endParaRPr lang="pt-BR" sz="2600" dirty="0" smtClean="0"/>
          </a:p>
          <a:p>
            <a:pPr marL="0" indent="0">
              <a:buNone/>
            </a:pPr>
            <a:endParaRPr lang="pt-BR" sz="2600" dirty="0"/>
          </a:p>
          <a:p>
            <a:pPr marL="0" indent="0">
              <a:buNone/>
            </a:pPr>
            <a:endParaRPr lang="pt-BR" sz="2600" dirty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/>
              <a:t> </a:t>
            </a:r>
          </a:p>
          <a:p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 smtClean="0"/>
              <a:t>    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537" y="3338370"/>
            <a:ext cx="5290660" cy="3034349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E2DB6E6-F04E-43D7-85F7-2FFF54D9A4FA}"/>
              </a:ext>
            </a:extLst>
          </p:cNvPr>
          <p:cNvSpPr txBox="1">
            <a:spLocks/>
          </p:cNvSpPr>
          <p:nvPr/>
        </p:nvSpPr>
        <p:spPr>
          <a:xfrm>
            <a:off x="6223197" y="3240980"/>
            <a:ext cx="5935486" cy="3516923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5100" dirty="0" smtClean="0"/>
              <a:t>Reiniciar o computador novamente e entrar no boot do </a:t>
            </a:r>
            <a:r>
              <a:rPr lang="pt-BR" sz="5100" dirty="0" err="1" smtClean="0"/>
              <a:t>ubuntu</a:t>
            </a:r>
            <a:r>
              <a:rPr lang="pt-BR" sz="5100" dirty="0" smtClean="0"/>
              <a:t>. </a:t>
            </a:r>
          </a:p>
          <a:p>
            <a:r>
              <a:rPr lang="pt-BR" sz="5100" dirty="0" smtClean="0"/>
              <a:t>Podemos passar para a etapa de criar o </a:t>
            </a:r>
            <a:r>
              <a:rPr lang="pt-BR" sz="5100" dirty="0" err="1" smtClean="0"/>
              <a:t>pendrive</a:t>
            </a:r>
            <a:r>
              <a:rPr lang="pt-BR" sz="5100" dirty="0" smtClean="0"/>
              <a:t> de boot do Windows e posteriormente instalar o Windows na partição nova (Não Alocada).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26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pt-BR" sz="26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pt-BR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 smtClean="0"/>
              <a:t>  </a:t>
            </a:r>
          </a:p>
          <a:p>
            <a:endParaRPr lang="pt-BR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pt-BR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 smtClean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0782652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3032</TotalTime>
  <Words>1170</Words>
  <Application>Microsoft Office PowerPoint</Application>
  <PresentationFormat>Widescreen</PresentationFormat>
  <Paragraphs>187</Paragraphs>
  <Slides>30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3" baseType="lpstr">
      <vt:lpstr>Arial</vt:lpstr>
      <vt:lpstr>Calibri</vt:lpstr>
      <vt:lpstr>Tema do Office</vt:lpstr>
      <vt:lpstr>Apresentação do PowerPoint</vt:lpstr>
      <vt:lpstr>Sistemas Operacionais</vt:lpstr>
      <vt:lpstr>AULA 02 – Redimensionamento do HD e instalação de dual boot </vt:lpstr>
      <vt:lpstr>Download do Windows </vt:lpstr>
      <vt:lpstr>Redimensionar a partição do Linux</vt:lpstr>
      <vt:lpstr>Redimensionar a partição do Linux</vt:lpstr>
      <vt:lpstr>Redimensionar a partição do Linux</vt:lpstr>
      <vt:lpstr>Redimensionar a partição do Linux</vt:lpstr>
      <vt:lpstr>Redimensionar a partição do Linux</vt:lpstr>
      <vt:lpstr>Criar Pendrive de boot Windows</vt:lpstr>
      <vt:lpstr>Redimensionar Partição Windows</vt:lpstr>
      <vt:lpstr>Redimensionar Partição Windows</vt:lpstr>
      <vt:lpstr>Criar Pendrive de boot Windows</vt:lpstr>
      <vt:lpstr>Instalação do Windows  </vt:lpstr>
      <vt:lpstr>Instalação do Windows  </vt:lpstr>
      <vt:lpstr>Instalação do Windows  </vt:lpstr>
      <vt:lpstr>Instalação do Windows  </vt:lpstr>
      <vt:lpstr>Instalação do Windows  </vt:lpstr>
      <vt:lpstr>Instalação do Windows  </vt:lpstr>
      <vt:lpstr>Instalação do Windows  </vt:lpstr>
      <vt:lpstr>Instalação do Windows  </vt:lpstr>
      <vt:lpstr>Instalação do Windows  </vt:lpstr>
      <vt:lpstr>Instalação do Windows  </vt:lpstr>
      <vt:lpstr>SYSPREP - Imagam personalizada  </vt:lpstr>
      <vt:lpstr>SYSPREP - Imagam personalizada  </vt:lpstr>
      <vt:lpstr>SYSPREP - Imagam personalizada  </vt:lpstr>
      <vt:lpstr>Clone HD - SSD </vt:lpstr>
      <vt:lpstr>Clone HD - SSD </vt:lpstr>
      <vt:lpstr>Clone HD - SSD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Giancarlo Gaeta</dc:creator>
  <cp:lastModifiedBy>Matheus Nunes Oliveira</cp:lastModifiedBy>
  <cp:revision>76</cp:revision>
  <dcterms:created xsi:type="dcterms:W3CDTF">2021-09-21T12:13:01Z</dcterms:created>
  <dcterms:modified xsi:type="dcterms:W3CDTF">2022-02-02T15:52:31Z</dcterms:modified>
</cp:coreProperties>
</file>

<file path=docProps/thumbnail.jpeg>
</file>